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дождь, гроза, ночью и утром временами сильный дождь. Ветер западный, юго-западный 3-8, временами порывы 15 м/с. Температура воздуха ночью 12-14, днем 17-19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05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3-8 м/с. Температура воздуха 11-13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4016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мая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рассеиванию, ночью 05 мая 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29556</TotalTime>
  <Words>801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7186</cp:revision>
  <cp:lastPrinted>2021-07-01T09:11:30Z</cp:lastPrinted>
  <dcterms:created xsi:type="dcterms:W3CDTF">2018-03-27T06:03:00Z</dcterms:created>
  <dcterms:modified xsi:type="dcterms:W3CDTF">2026-05-03T06:46:46Z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